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5" r:id="rId1"/>
  </p:sldMasterIdLst>
  <p:sldIdLst>
    <p:sldId id="256" r:id="rId2"/>
    <p:sldId id="257" r:id="rId3"/>
    <p:sldId id="258" r:id="rId4"/>
    <p:sldId id="272" r:id="rId5"/>
    <p:sldId id="269" r:id="rId6"/>
    <p:sldId id="270" r:id="rId7"/>
    <p:sldId id="271" r:id="rId8"/>
    <p:sldId id="273" r:id="rId9"/>
    <p:sldId id="259" r:id="rId10"/>
    <p:sldId id="267" r:id="rId11"/>
    <p:sldId id="268" r:id="rId12"/>
    <p:sldId id="266" r:id="rId13"/>
    <p:sldId id="27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4696"/>
  </p:normalViewPr>
  <p:slideViewPr>
    <p:cSldViewPr snapToGrid="0" snapToObjects="1">
      <p:cViewPr varScale="1">
        <p:scale>
          <a:sx n="76" d="100"/>
          <a:sy n="76" d="100"/>
        </p:scale>
        <p:origin x="216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124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926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205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081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532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066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9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24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518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71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80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61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820CE-E629-DB43-8DBD-CF4929BF4D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Amazon Echo</a:t>
            </a:r>
            <a:br>
              <a:rPr lang="en-US" cap="none" dirty="0"/>
            </a:br>
            <a:endParaRPr lang="en-US" sz="3600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D04AC-CF5A-9840-A867-DC55DB388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Xu Zhou</a:t>
            </a:r>
          </a:p>
        </p:txBody>
      </p:sp>
    </p:spTree>
    <p:extLst>
      <p:ext uri="{BB962C8B-B14F-4D97-AF65-F5344CB8AC3E}">
        <p14:creationId xmlns:p14="http://schemas.microsoft.com/office/powerpoint/2010/main" val="3041432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A9A02-D0A9-3345-9A21-712EBFA2D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cap="none" dirty="0"/>
              <a:t>Customer Complain </a:t>
            </a:r>
            <a:r>
              <a:rPr lang="en-US" dirty="0"/>
              <a:t>#2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AE56F1-5065-3541-B096-DE41C7FF1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186" y="955666"/>
            <a:ext cx="3676206" cy="6114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-Speaker Issue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8C4A8-6A1E-2F46-907E-B4907BD2BE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5" t="905" r="889" b="620"/>
          <a:stretch/>
        </p:blipFill>
        <p:spPr>
          <a:xfrm>
            <a:off x="1676400" y="2004901"/>
            <a:ext cx="7941734" cy="39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A9A02-D0A9-3345-9A21-712EBFA2D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cap="none" dirty="0"/>
              <a:t>Customer Complain </a:t>
            </a:r>
            <a:r>
              <a:rPr lang="en-US" dirty="0"/>
              <a:t>#3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AE56F1-5065-3541-B096-DE41C7FF1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186" y="955666"/>
            <a:ext cx="3676206" cy="6114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-Customer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848CA6-285A-5543-9ED7-D0206720E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" t="2246" b="1447"/>
          <a:stretch/>
        </p:blipFill>
        <p:spPr>
          <a:xfrm>
            <a:off x="1676400" y="1853754"/>
            <a:ext cx="8375058" cy="40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9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D0C7-F980-4B43-8BFD-3503973D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cap="non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1D7E7-C22F-2149-9259-0C97CCCA8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Strengths:</a:t>
            </a:r>
          </a:p>
          <a:p>
            <a:pPr lvl="1"/>
            <a:r>
              <a:rPr lang="en-US" dirty="0"/>
              <a:t>Smart</a:t>
            </a:r>
          </a:p>
          <a:p>
            <a:pPr lvl="1"/>
            <a:r>
              <a:rPr lang="en-US" dirty="0"/>
              <a:t>Simplicity</a:t>
            </a:r>
          </a:p>
          <a:p>
            <a:pPr lvl="1"/>
            <a:r>
              <a:rPr lang="en-US" dirty="0"/>
              <a:t>Best Gift Option</a:t>
            </a:r>
          </a:p>
          <a:p>
            <a:r>
              <a:rPr lang="en-US" dirty="0"/>
              <a:t>Key Areas to Improve:</a:t>
            </a:r>
          </a:p>
          <a:p>
            <a:pPr lvl="1"/>
            <a:r>
              <a:rPr lang="en-US" dirty="0"/>
              <a:t>Connection</a:t>
            </a:r>
          </a:p>
          <a:p>
            <a:pPr lvl="1"/>
            <a:r>
              <a:rPr lang="en-US" dirty="0"/>
              <a:t>Speaker</a:t>
            </a:r>
          </a:p>
          <a:p>
            <a:pPr lvl="1"/>
            <a:r>
              <a:rPr lang="en-US" dirty="0"/>
              <a:t>Customer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DA155-0CF6-BD4C-A518-456AFC5CE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070" y="1727777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10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A9A02-D0A9-3345-9A21-712EBFA2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706" y="347320"/>
            <a:ext cx="9291215" cy="702548"/>
          </a:xfrm>
        </p:spPr>
        <p:txBody>
          <a:bodyPr/>
          <a:lstStyle/>
          <a:p>
            <a:pPr algn="l"/>
            <a:r>
              <a:rPr lang="en-US" cap="none" dirty="0"/>
              <a:t>Key Take-away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B97B17-46FE-1348-B157-45A6DC9641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t="2676" b="1689"/>
          <a:stretch/>
        </p:blipFill>
        <p:spPr>
          <a:xfrm>
            <a:off x="1659466" y="1947333"/>
            <a:ext cx="8320739" cy="40809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211CF6-0177-4E47-8A94-0EEBA6A9489B}"/>
              </a:ext>
            </a:extLst>
          </p:cNvPr>
          <p:cNvSpPr txBox="1"/>
          <p:nvPr/>
        </p:nvSpPr>
        <p:spPr>
          <a:xfrm>
            <a:off x="1534706" y="1066803"/>
            <a:ext cx="553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Listen to and understand customers,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AD8F25-916F-2643-8067-6C4DBA7033AE}"/>
              </a:ext>
            </a:extLst>
          </p:cNvPr>
          <p:cNvSpPr txBox="1"/>
          <p:nvPr/>
        </p:nvSpPr>
        <p:spPr>
          <a:xfrm>
            <a:off x="1534706" y="1399185"/>
            <a:ext cx="2658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or…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0111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97C66-6668-514E-80F2-C81F80116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Background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5EA9FB-828C-E043-802E-7BDE7A4E3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5160115" cy="3450613"/>
          </a:xfrm>
        </p:spPr>
        <p:txBody>
          <a:bodyPr/>
          <a:lstStyle/>
          <a:p>
            <a:r>
              <a:rPr lang="en-US" dirty="0"/>
              <a:t>First launch: 2014</a:t>
            </a:r>
          </a:p>
          <a:p>
            <a:r>
              <a:rPr lang="en-US" dirty="0"/>
              <a:t>Competition</a:t>
            </a:r>
          </a:p>
          <a:p>
            <a:r>
              <a:rPr lang="en-US" dirty="0"/>
              <a:t>Questions: </a:t>
            </a:r>
          </a:p>
          <a:p>
            <a:pPr lvl="1"/>
            <a:r>
              <a:rPr lang="en-US" dirty="0"/>
              <a:t>What do customers say?</a:t>
            </a:r>
          </a:p>
          <a:p>
            <a:pPr lvl="1"/>
            <a:r>
              <a:rPr lang="en-US" dirty="0"/>
              <a:t>Anything to improve?</a:t>
            </a:r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E12264-5847-7B4C-8DAB-5B650BED7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381" y="2309430"/>
            <a:ext cx="4673413" cy="129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39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F0522-D5AF-DD4D-9B07-DC8A5100D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0FAA0-0007-914C-8C3A-1B72E8EA9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773681" cy="3450613"/>
          </a:xfrm>
        </p:spPr>
        <p:txBody>
          <a:bodyPr/>
          <a:lstStyle/>
          <a:p>
            <a:r>
              <a:rPr lang="en-US" dirty="0"/>
              <a:t>Data: ~10K reviews</a:t>
            </a:r>
          </a:p>
          <a:p>
            <a:r>
              <a:rPr lang="en-US" dirty="0"/>
              <a:t>Cluster Analysis</a:t>
            </a:r>
          </a:p>
          <a:p>
            <a:r>
              <a:rPr lang="en-US" dirty="0"/>
              <a:t>Topic Modeling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D77F7-6F08-FB44-8FC5-6A66AE2D1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653" y="2015732"/>
            <a:ext cx="43688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4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352C-8AEC-3F47-A9B0-FB6D5BC03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96404"/>
            <a:ext cx="9291215" cy="3316219"/>
          </a:xfrm>
        </p:spPr>
        <p:txBody>
          <a:bodyPr>
            <a:noAutofit/>
          </a:bodyPr>
          <a:lstStyle/>
          <a:p>
            <a:r>
              <a:rPr lang="en-US" sz="7200" b="1" cap="none" dirty="0">
                <a:ln w="0"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Customer Compliments</a:t>
            </a:r>
          </a:p>
        </p:txBody>
      </p:sp>
    </p:spTree>
    <p:extLst>
      <p:ext uri="{BB962C8B-B14F-4D97-AF65-F5344CB8AC3E}">
        <p14:creationId xmlns:p14="http://schemas.microsoft.com/office/powerpoint/2010/main" val="313700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A9A02-D0A9-3345-9A21-712EBFA2D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cap="none" dirty="0"/>
              <a:t>Customer Compliment </a:t>
            </a:r>
            <a:r>
              <a:rPr lang="en-US" dirty="0"/>
              <a:t>#1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AE56F1-5065-3541-B096-DE41C7FF1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0945" y="972599"/>
            <a:ext cx="3676206" cy="6114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-</a:t>
            </a:r>
            <a:r>
              <a:rPr lang="en-US" sz="3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Smart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8733B-0B0D-844B-8926-0846447D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08" y="1853753"/>
            <a:ext cx="80772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A9A02-D0A9-3345-9A21-712EBFA2D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cap="none" dirty="0"/>
              <a:t>Customer Compliment </a:t>
            </a:r>
            <a:r>
              <a:rPr lang="en-US" dirty="0"/>
              <a:t>#2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AE56F1-5065-3541-B096-DE41C7FF1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7878" y="955666"/>
            <a:ext cx="3676206" cy="6114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-Easy to Use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46548-D53F-A14A-8B05-073B9AAEF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25"/>
          <a:stretch/>
        </p:blipFill>
        <p:spPr>
          <a:xfrm>
            <a:off x="1594083" y="1853753"/>
            <a:ext cx="80240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7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A9A02-D0A9-3345-9A21-712EBFA2D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cap="none" dirty="0"/>
              <a:t>Customer Compliment </a:t>
            </a:r>
            <a:r>
              <a:rPr lang="en-US" dirty="0"/>
              <a:t>#3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AE56F1-5065-3541-B096-DE41C7FF1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0945" y="955666"/>
            <a:ext cx="3676206" cy="6114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-Best Gift Option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7BC99-5167-C242-A6B3-9FA264AE5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582208" y="1853754"/>
            <a:ext cx="8089900" cy="403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6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352C-8AEC-3F47-A9B0-FB6D5BC03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96404"/>
            <a:ext cx="9291215" cy="3316219"/>
          </a:xfrm>
        </p:spPr>
        <p:txBody>
          <a:bodyPr>
            <a:noAutofit/>
          </a:bodyPr>
          <a:lstStyle/>
          <a:p>
            <a:r>
              <a:rPr lang="en-US" sz="7200" b="1" cap="none" dirty="0">
                <a:ln w="0"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Customer Complaints</a:t>
            </a:r>
          </a:p>
        </p:txBody>
      </p:sp>
    </p:spTree>
    <p:extLst>
      <p:ext uri="{BB962C8B-B14F-4D97-AF65-F5344CB8AC3E}">
        <p14:creationId xmlns:p14="http://schemas.microsoft.com/office/powerpoint/2010/main" val="1923466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A9A02-D0A9-3345-9A21-712EBFA2D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cap="none" dirty="0"/>
              <a:t>Customer Complain </a:t>
            </a:r>
            <a:r>
              <a:rPr lang="en-US" dirty="0"/>
              <a:t>#1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AE56F1-5065-3541-B096-DE41C7FF1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186" y="955666"/>
            <a:ext cx="3676206" cy="6114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-Connection Issue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434917-B1D8-C143-B14E-8DFF1F94B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587" y="1853753"/>
            <a:ext cx="80518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0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{366FA654-CC6D-7A48-81A6-3C728B0599CC}tf10001119</Template>
  <TotalTime>210</TotalTime>
  <Words>106</Words>
  <Application>Microsoft Macintosh PowerPoint</Application>
  <PresentationFormat>Widescreen</PresentationFormat>
  <Paragraphs>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Rockwell</vt:lpstr>
      <vt:lpstr>Gallery</vt:lpstr>
      <vt:lpstr>Amazon Echo </vt:lpstr>
      <vt:lpstr>Background</vt:lpstr>
      <vt:lpstr>Approach</vt:lpstr>
      <vt:lpstr>Customer Compliments</vt:lpstr>
      <vt:lpstr>Customer Compliment #1</vt:lpstr>
      <vt:lpstr>Customer Compliment #2</vt:lpstr>
      <vt:lpstr>Customer Compliment #3</vt:lpstr>
      <vt:lpstr>Customer Complaints</vt:lpstr>
      <vt:lpstr>Customer Complain #1</vt:lpstr>
      <vt:lpstr>Customer Complain #2</vt:lpstr>
      <vt:lpstr>Customer Complain #3</vt:lpstr>
      <vt:lpstr>Summary</vt:lpstr>
      <vt:lpstr>Key Take-away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Alexa</dc:title>
  <dc:creator>Xu Zhou</dc:creator>
  <cp:lastModifiedBy>Xu Zhou</cp:lastModifiedBy>
  <cp:revision>42</cp:revision>
  <dcterms:created xsi:type="dcterms:W3CDTF">2018-08-24T08:58:03Z</dcterms:created>
  <dcterms:modified xsi:type="dcterms:W3CDTF">2018-08-24T12:28:51Z</dcterms:modified>
</cp:coreProperties>
</file>